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69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059B5FC2-FAD7-4AD3-9CF2-4ADE57845D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485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1860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8596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2480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0996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97846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1215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00154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6" name="Google Shape;66;p6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67" name="Google Shape;67;p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71" name="Google Shape;71;p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Google Shape;107;p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13" name="Google Shape;113;p12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4" name="Google Shape;114;p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7" name="Google Shape;117;p12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8" name="Google Shape;118;p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21" name="Google Shape;121;p12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2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 panose="020F0502020204030204"/>
              <a:buChar char="●"/>
              <a:defRPr sz="13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705B2D2A-3823-491B-9F30-D50CC1635193}"/>
              </a:ext>
            </a:extLst>
          </p:cNvPr>
          <p:cNvSpPr txBox="1">
            <a:spLocks/>
          </p:cNvSpPr>
          <p:nvPr/>
        </p:nvSpPr>
        <p:spPr>
          <a:xfrm>
            <a:off x="4366260" y="2388870"/>
            <a:ext cx="4324350" cy="213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 panose="020F0502020204030204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 panose="020F0502020204030204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 panose="020F0502020204030204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 panose="020F0502020204030204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 panose="020F0502020204030204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 panose="020F0502020204030204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 panose="020F0502020204030204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 panose="020F0502020204030204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 panose="020F0502020204030204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2"/>
                </a:solidFill>
                <a:latin typeface="+mj-lt"/>
              </a:rPr>
              <a:t>SUBMITTED BY: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bg2"/>
                </a:solidFill>
                <a:latin typeface="+mj-lt"/>
              </a:rPr>
              <a:t>KIRAN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 R(01JCE21CS052)</a:t>
            </a:r>
            <a:endParaRPr lang="en-IN" sz="1400" dirty="0">
              <a:solidFill>
                <a:schemeClr val="bg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bg2"/>
                </a:solidFill>
                <a:latin typeface="+mj-lt"/>
              </a:rPr>
              <a:t>PRASHANTH 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M(01JCE21CS074)</a:t>
            </a:r>
            <a:endParaRPr lang="zh-CN" altLang="en-US" sz="1400" dirty="0">
              <a:solidFill>
                <a:schemeClr val="bg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bg2"/>
                </a:solidFill>
                <a:latin typeface="+mj-lt"/>
              </a:rPr>
              <a:t>MOHAMMED AMEEN AHMED(01JST22UCS149)</a:t>
            </a:r>
            <a:endParaRPr lang="zh-CN" altLang="en-US" sz="1400" dirty="0">
              <a:solidFill>
                <a:schemeClr val="bg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bg2"/>
                </a:solidFill>
                <a:latin typeface="+mj-lt"/>
              </a:rPr>
              <a:t>M V NAGAVARDHAN</a:t>
            </a:r>
            <a:r>
              <a:rPr lang="en-US" sz="1400">
                <a:solidFill>
                  <a:schemeClr val="bg2"/>
                </a:solidFill>
                <a:latin typeface="+mj-lt"/>
              </a:rPr>
              <a:t> VASIST(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01JCE21CS058)</a:t>
            </a:r>
            <a:endParaRPr lang="zh-CN" altLang="en-US" sz="1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xmlns="" id="{77701E1D-25B3-44BE-85FC-D436D16A6E9E}"/>
              </a:ext>
            </a:extLst>
          </p:cNvPr>
          <p:cNvSpPr txBox="1"/>
          <p:nvPr/>
        </p:nvSpPr>
        <p:spPr>
          <a:xfrm>
            <a:off x="1009650" y="5909748"/>
            <a:ext cx="369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UNDER THE GUIDENCE OF</a:t>
            </a:r>
            <a:r>
              <a:rPr lang="en-IN" sz="2000" b="1" dirty="0"/>
              <a:t> :</a:t>
            </a:r>
          </a:p>
          <a:p>
            <a:pPr algn="ctr"/>
            <a:r>
              <a:rPr lang="en-IN" sz="2000" b="1" dirty="0"/>
              <a:t>Prof. NANDEESH </a:t>
            </a:r>
            <a:r>
              <a:rPr lang="en-US" sz="2000" b="1" dirty="0"/>
              <a:t>H D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9336DFB-D48D-4F83-BDB8-1C92142B8D68}"/>
              </a:ext>
            </a:extLst>
          </p:cNvPr>
          <p:cNvSpPr txBox="1"/>
          <p:nvPr/>
        </p:nvSpPr>
        <p:spPr>
          <a:xfrm>
            <a:off x="720089" y="1077936"/>
            <a:ext cx="79705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2"/>
                </a:solidFill>
                <a:latin typeface="+mn-lt"/>
              </a:rPr>
              <a:t>RESPONSE WEB: </a:t>
            </a:r>
            <a:r>
              <a:rPr lang="en-US" sz="2600" b="1" dirty="0" err="1">
                <a:solidFill>
                  <a:schemeClr val="bg2"/>
                </a:solidFill>
                <a:latin typeface="+mn-lt"/>
              </a:rPr>
              <a:t>REcommendation</a:t>
            </a:r>
            <a:r>
              <a:rPr lang="en-US" sz="2600" b="1" dirty="0">
                <a:solidFill>
                  <a:schemeClr val="bg2"/>
                </a:solidFill>
                <a:latin typeface="+mn-lt"/>
              </a:rPr>
              <a:t> System for Predicting the Price based ON Scrapping E- commerce </a:t>
            </a:r>
            <a:r>
              <a:rPr lang="en-US" sz="2600" b="1" dirty="0" err="1">
                <a:solidFill>
                  <a:schemeClr val="bg2"/>
                </a:solidFill>
                <a:latin typeface="+mn-lt"/>
              </a:rPr>
              <a:t>WEBsites</a:t>
            </a:r>
            <a:endParaRPr lang="en-IN" sz="260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498DB65-1271-4F53-BF52-260F4034E6C3}"/>
              </a:ext>
            </a:extLst>
          </p:cNvPr>
          <p:cNvSpPr txBox="1"/>
          <p:nvPr/>
        </p:nvSpPr>
        <p:spPr>
          <a:xfrm>
            <a:off x="-496207" y="2931454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u="sng" dirty="0"/>
              <a:t>UNDER THE GUIDANCE OF</a:t>
            </a:r>
            <a:r>
              <a:rPr lang="en-IN" sz="1400" b="1" dirty="0"/>
              <a:t> :</a:t>
            </a:r>
          </a:p>
          <a:p>
            <a:pPr algn="ctr"/>
            <a:r>
              <a:rPr lang="en-IN" sz="1400" dirty="0"/>
              <a:t>Prof. NANDEESH </a:t>
            </a:r>
            <a:r>
              <a:rPr lang="en-US" sz="1400" dirty="0"/>
              <a:t>H 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F56B7B1-3967-4209-ACC7-B7E81143ABA9}"/>
              </a:ext>
            </a:extLst>
          </p:cNvPr>
          <p:cNvSpPr txBox="1"/>
          <p:nvPr/>
        </p:nvSpPr>
        <p:spPr>
          <a:xfrm>
            <a:off x="2567940" y="1802309"/>
            <a:ext cx="414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THANK</a:t>
            </a:r>
            <a:r>
              <a:rPr lang="en-US" sz="4400" dirty="0">
                <a:latin typeface="Arial Rounded MT Bold" panose="020F0704030504030204" pitchFamily="34" charset="0"/>
              </a:rPr>
              <a:t> YOU</a:t>
            </a:r>
            <a:endParaRPr lang="en-IN" sz="44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840D60A-0FC3-47AE-B7F5-F04EB9026FD4}"/>
              </a:ext>
            </a:extLst>
          </p:cNvPr>
          <p:cNvSpPr txBox="1"/>
          <p:nvPr/>
        </p:nvSpPr>
        <p:spPr>
          <a:xfrm>
            <a:off x="4114800" y="2350770"/>
            <a:ext cx="19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••</a:t>
            </a:r>
            <a:r>
              <a:rPr lang="en-US" sz="4800" dirty="0">
                <a:solidFill>
                  <a:schemeClr val="bg1"/>
                </a:solidFill>
              </a:rPr>
              <a:t>••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1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334625" y="399425"/>
            <a:ext cx="75057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dirty="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br>
              <a:rPr lang="en-IN" dirty="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r>
              <a:rPr lang="en-IN" dirty="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/>
            </a:r>
            <a:br>
              <a:rPr lang="en-IN" dirty="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r>
              <a:rPr lang="en-IN" dirty="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/>
            </a:r>
            <a:br>
              <a:rPr lang="en-IN" dirty="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lang="en-IN" dirty="0">
              <a:solidFill>
                <a:schemeClr val="dk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235475" y="1165025"/>
            <a:ext cx="86757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</a:t>
            </a:r>
            <a:endParaRPr sz="2000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06EC428-5390-694A-9B41-263447DFFE7A}"/>
              </a:ext>
            </a:extLst>
          </p:cNvPr>
          <p:cNvSpPr/>
          <p:nvPr/>
        </p:nvSpPr>
        <p:spPr>
          <a:xfrm>
            <a:off x="7876945" y="1943365"/>
            <a:ext cx="921380" cy="2582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D88795-F7AF-4A5C-B2D7-4787B22F9F0E}"/>
              </a:ext>
            </a:extLst>
          </p:cNvPr>
          <p:cNvSpPr txBox="1"/>
          <p:nvPr/>
        </p:nvSpPr>
        <p:spPr>
          <a:xfrm>
            <a:off x="407670" y="1251377"/>
            <a:ext cx="4819650" cy="328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a Shopping Price Prediction?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Applying machine learning algorithms to forecast the price of a product.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understand market trends, optimize pricing strategies, and inform consumer decisions.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Shopping Price Prediction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Businesses: Dynamic pricing, targeted promotions, inventory management.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Consumers: Informed purchases, budgeting, identifying deals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16BA1F69-D5E8-47C4-9508-2C08B4C0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575936"/>
            <a:ext cx="2829707" cy="2660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54FFECF-2297-44C4-AEBC-C878241B922E}"/>
              </a:ext>
            </a:extLst>
          </p:cNvPr>
          <p:cNvSpPr txBox="1"/>
          <p:nvPr/>
        </p:nvSpPr>
        <p:spPr>
          <a:xfrm>
            <a:off x="285750" y="319237"/>
            <a:ext cx="4640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403E301-474B-4273-A748-AE82C3E3D036}"/>
              </a:ext>
            </a:extLst>
          </p:cNvPr>
          <p:cNvSpPr txBox="1"/>
          <p:nvPr/>
        </p:nvSpPr>
        <p:spPr>
          <a:xfrm>
            <a:off x="384810" y="1281768"/>
            <a:ext cx="4640580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echniques.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Methods.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for Price Prediction.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 Strategies.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205D901-F4E2-451C-AC25-B88CA01E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201" y="1677155"/>
            <a:ext cx="3913319" cy="1997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196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8CC9C50-6F54-4A14-946A-F2CD81C69801}"/>
              </a:ext>
            </a:extLst>
          </p:cNvPr>
          <p:cNvSpPr txBox="1"/>
          <p:nvPr/>
        </p:nvSpPr>
        <p:spPr>
          <a:xfrm>
            <a:off x="285750" y="296377"/>
            <a:ext cx="4640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THE  PRESENT WORK </a:t>
            </a:r>
            <a:endParaRPr lang="en-IN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12695D-48E4-4ED6-80D4-BC7622A88F6A}"/>
              </a:ext>
            </a:extLst>
          </p:cNvPr>
          <p:cNvSpPr txBox="1"/>
          <p:nvPr/>
        </p:nvSpPr>
        <p:spPr>
          <a:xfrm>
            <a:off x="384811" y="1281769"/>
            <a:ext cx="3478530" cy="32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 on a specific product category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might not capture sudden price fluctuations due to external factors.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and availability.</a:t>
            </a:r>
          </a:p>
          <a:p>
            <a:pPr algn="just">
              <a:lnSpc>
                <a:spcPct val="150000"/>
              </a:lnSpc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Server delays.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Scrapping Techniques.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xmlns="" id="{057E6848-2EE5-4157-A160-8C60D140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30" y="1160929"/>
            <a:ext cx="3612777" cy="2339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89532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FB9FAE1-9BA8-41A8-BEFC-4CCB1A3B0618}"/>
              </a:ext>
            </a:extLst>
          </p:cNvPr>
          <p:cNvSpPr txBox="1"/>
          <p:nvPr/>
        </p:nvSpPr>
        <p:spPr>
          <a:xfrm>
            <a:off x="285750" y="296377"/>
            <a:ext cx="4640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PRESENT WORK</a:t>
            </a:r>
            <a:endParaRPr lang="en-IN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C74DE45-B00A-4D54-B9BA-4453391C0397}"/>
              </a:ext>
            </a:extLst>
          </p:cNvPr>
          <p:cNvSpPr txBox="1"/>
          <p:nvPr/>
        </p:nvSpPr>
        <p:spPr>
          <a:xfrm>
            <a:off x="384810" y="1281769"/>
            <a:ext cx="4446269" cy="32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set generation.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machine learning model to predict the price of shopping items within a specific category.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performance of the model using relevant metrics.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the factors that significantly influence product pricing.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insights on how businesses and consumers can utilize price prediction.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13A59E-9787-4967-9C8E-9CC4A74C0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32" y="1495424"/>
            <a:ext cx="2988346" cy="2238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5563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97F6FE-6FAE-4E55-ADE7-6C1A5D799A61}"/>
              </a:ext>
            </a:extLst>
          </p:cNvPr>
          <p:cNvSpPr txBox="1"/>
          <p:nvPr/>
        </p:nvSpPr>
        <p:spPr>
          <a:xfrm>
            <a:off x="285750" y="296377"/>
            <a:ext cx="4640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METHODOLOGY</a:t>
            </a:r>
            <a:endParaRPr lang="en-IN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BF1A6E0-BBB6-4C3B-A9E2-CE66A5FB4F43}"/>
              </a:ext>
            </a:extLst>
          </p:cNvPr>
          <p:cNvSpPr txBox="1"/>
          <p:nvPr/>
        </p:nvSpPr>
        <p:spPr>
          <a:xfrm>
            <a:off x="392431" y="915469"/>
            <a:ext cx="3120390" cy="39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&amp; Training</a:t>
            </a:r>
          </a:p>
          <a:p>
            <a:pPr lvl="1" algn="l">
              <a:lnSpc>
                <a:spcPct val="150000"/>
              </a:lnSpc>
            </a:pPr>
            <a:endParaRPr lang="en-US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BE34AA-204D-4D34-8C38-8139796F7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502" y="730717"/>
            <a:ext cx="4989195" cy="3803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099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27E8510-4152-44F4-BEBB-60DEB97A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90" y="342680"/>
            <a:ext cx="7505700" cy="954600"/>
          </a:xfrm>
        </p:spPr>
        <p:txBody>
          <a:bodyPr>
            <a:normAutofit/>
          </a:bodyPr>
          <a:lstStyle/>
          <a:p>
            <a:endParaRPr lang="en-IN" sz="27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065549F-4710-43E6-B44C-C899CF30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205740"/>
            <a:ext cx="869442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32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E578C52-CC32-4293-BB35-51C3FE1A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70" y="327440"/>
            <a:ext cx="7505700" cy="9546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7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D019A59-FE3F-47BD-A080-11161301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70" y="1038225"/>
            <a:ext cx="7505700" cy="2448000"/>
          </a:xfrm>
        </p:spPr>
        <p:txBody>
          <a:bodyPr>
            <a:noAutofit/>
          </a:bodyPr>
          <a:lstStyle/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Apart from price prediction we can suggest the link of similar products. If it’s a new product we might as well return the marketing demand and scope of that product.</a:t>
            </a:r>
          </a:p>
          <a:p>
            <a:pPr lvl="1">
              <a:lnSpc>
                <a:spcPct val="170000"/>
              </a:lnSpc>
            </a:pPr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data can be added either by going through all the pages in the footnote or adding product info from multiple sites.</a:t>
            </a:r>
          </a:p>
          <a:p>
            <a:pPr lvl="1">
              <a:lnSpc>
                <a:spcPct val="170000"/>
              </a:lnSpc>
            </a:pPr>
            <a:endParaRPr lang="en-US" sz="1400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Trying to fit more robust models, which may lead to better results.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1400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the application of the model to a broader range of product categories.</a:t>
            </a:r>
            <a:endParaRPr lang="en-IN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70000"/>
              </a:lnSpc>
              <a:buNone/>
            </a:pPr>
            <a:endParaRPr lang="en-IN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352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E578C52-CC32-4293-BB35-51C3FE1A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70" y="327440"/>
            <a:ext cx="7505700" cy="9546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7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D019A59-FE3F-47BD-A080-11161301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70" y="1038225"/>
            <a:ext cx="7505700" cy="2448000"/>
          </a:xfrm>
        </p:spPr>
        <p:txBody>
          <a:bodyPr>
            <a:noAutofit/>
          </a:bodyPr>
          <a:lstStyle/>
          <a:p>
            <a:pPr marL="146050" indent="0">
              <a:lnSpc>
                <a:spcPct val="100000"/>
              </a:lnSpc>
              <a:buNone/>
            </a:pPr>
            <a:endParaRPr lang="en-IN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techniques: A literature review. International Journal of Advanced Computer Science and Applications, 6(5), 65-70.Yang, J., Wei, Y., Qin, Y., &amp; Zhang, Y. (2019).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 for e-commerce. In Proceedings of the 27th ACM International Conference on Information and Knowledge Management (pp. 187-196).Chen, Z., Liu, Y., &amp; Zhang, Y. (2020).</a:t>
            </a:r>
          </a:p>
          <a:p>
            <a:pPr>
              <a:lnSpc>
                <a:spcPct val="100000"/>
              </a:lnSpc>
            </a:pPr>
            <a:endParaRPr lang="en-IN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Price prediction in e-commerce: Challenges and opportunities. IEEE Transactions on Big Data, 6(1), 87-96.Gupta, A., Kumar, A., &amp; Garg, A. (2019).</a:t>
            </a:r>
          </a:p>
          <a:p>
            <a:pPr>
              <a:lnSpc>
                <a:spcPct val="100000"/>
              </a:lnSpc>
            </a:pPr>
            <a:endParaRPr lang="en-IN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comparative study of machine learning models for e-commerce price prediction. International Journal of Computer Applications, 180(32), 38-43.</a:t>
            </a:r>
          </a:p>
        </p:txBody>
      </p:sp>
    </p:spTree>
    <p:extLst>
      <p:ext uri="{BB962C8B-B14F-4D97-AF65-F5344CB8AC3E}">
        <p14:creationId xmlns:p14="http://schemas.microsoft.com/office/powerpoint/2010/main" xmlns="" val="283120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467</Words>
  <Application>Microsoft Office PowerPoint</Application>
  <PresentationFormat>On-screen Show (16:9)</PresentationFormat>
  <Paragraphs>75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Shift</vt:lpstr>
      <vt:lpstr>Slide 1</vt:lpstr>
      <vt:lpstr>INTRODUCTION   </vt:lpstr>
      <vt:lpstr>Slide 3</vt:lpstr>
      <vt:lpstr>Slide 4</vt:lpstr>
      <vt:lpstr>Slide 5</vt:lpstr>
      <vt:lpstr>Slide 6</vt:lpstr>
      <vt:lpstr>Slide 7</vt:lpstr>
      <vt:lpstr>CONCLUSION</vt:lpstr>
      <vt:lpstr>REFERENCES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 the Guidance of  Dr. Madhusudan H S</dc:title>
  <dc:creator>user</dc:creator>
  <cp:lastModifiedBy>user</cp:lastModifiedBy>
  <cp:revision>14</cp:revision>
  <dcterms:modified xsi:type="dcterms:W3CDTF">2024-03-29T09:59:09Z</dcterms:modified>
</cp:coreProperties>
</file>